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2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ои рисунки фш\набор\фон для презентации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ои рисунки фш\набор\фон для презентации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88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ои рисунки фш\набор\фон для презентации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88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4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ои рисунки фш\набор\фон для презентации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88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0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набор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0" y="0"/>
            <a:ext cx="8728364" cy="67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ои рисунки фш\набор\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" y="0"/>
            <a:ext cx="908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91" y="105273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4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Канда</dc:creator>
  <cp:lastModifiedBy>Канда</cp:lastModifiedBy>
  <cp:revision>9</cp:revision>
  <dcterms:created xsi:type="dcterms:W3CDTF">2017-03-19T10:35:48Z</dcterms:created>
  <dcterms:modified xsi:type="dcterms:W3CDTF">2017-03-23T17:38:47Z</dcterms:modified>
</cp:coreProperties>
</file>